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737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630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149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998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24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818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990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483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387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942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494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514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EC44EAE-BDB8-4429-9CC2-372165AA364F}"/>
              </a:ext>
            </a:extLst>
          </p:cNvPr>
          <p:cNvSpPr txBox="1"/>
          <p:nvPr/>
        </p:nvSpPr>
        <p:spPr>
          <a:xfrm>
            <a:off x="838200" y="585217"/>
            <a:ext cx="10515600" cy="1091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aseline="300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DOI: https://doi.org/</a:t>
            </a:r>
            <a:r>
              <a:rPr lang="es-ES_tradnl" sz="4400" baseline="300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10.14295/rp.v53i2.140</a:t>
            </a:r>
            <a:endParaRPr lang="en-US" sz="4400" baseline="300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695AF6C-03A3-44DC-AA5D-60FE089A48D7}"/>
              </a:ext>
            </a:extLst>
          </p:cNvPr>
          <p:cNvSpPr txBox="1"/>
          <p:nvPr/>
        </p:nvSpPr>
        <p:spPr>
          <a:xfrm>
            <a:off x="7845551" y="2749495"/>
            <a:ext cx="3803904" cy="16452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i="0" u="none" strike="noStrike" baseline="30000" dirty="0"/>
              <a:t>Como </a:t>
            </a:r>
            <a:r>
              <a:rPr lang="en-US" sz="2200" b="1" i="0" u="none" strike="noStrike" baseline="30000" dirty="0" err="1"/>
              <a:t>Citar</a:t>
            </a:r>
            <a:r>
              <a:rPr lang="en-US" sz="2200" b="1" i="0" u="none" strike="noStrike" baseline="30000" dirty="0"/>
              <a:t>:</a:t>
            </a:r>
            <a:r>
              <a:rPr lang="en-US" sz="2200" b="0" i="0" u="none" strike="noStrike" baseline="30000" dirty="0"/>
              <a:t> </a:t>
            </a:r>
            <a:r>
              <a:rPr lang="es-ES_tradnl" sz="2200" b="0" i="0" u="none" strike="noStrike" baseline="30000" dirty="0">
                <a:solidFill>
                  <a:srgbClr val="000000"/>
                </a:solidFill>
                <a:latin typeface="Caecilia LT Std Roman" panose="02060503050505020204" pitchFamily="18" charset="0"/>
              </a:rPr>
              <a:t>Alonso V, </a:t>
            </a:r>
            <a:r>
              <a:rPr lang="es-ES_tradnl" sz="2200" b="0" i="0" u="none" strike="noStrike" baseline="30000" dirty="0" err="1">
                <a:solidFill>
                  <a:srgbClr val="000000"/>
                </a:solidFill>
                <a:latin typeface="Caecilia LT Std Roman" panose="02060503050505020204" pitchFamily="18" charset="0"/>
              </a:rPr>
              <a:t>Nallurib</a:t>
            </a:r>
            <a:r>
              <a:rPr lang="es-ES_tradnl" sz="2200" b="0" i="0" u="none" strike="noStrike" baseline="30000" dirty="0">
                <a:solidFill>
                  <a:srgbClr val="000000"/>
                </a:solidFill>
                <a:latin typeface="Caecilia LT Std Roman" panose="02060503050505020204" pitchFamily="18" charset="0"/>
              </a:rPr>
              <a:t> H. Hematoma escrotal como signo infrecuente de hemorragia suprarrenal en recién nacidos. </a:t>
            </a:r>
            <a:r>
              <a:rPr lang="es-ES_tradnl" sz="2200" b="0" i="0" u="none" strike="noStrike" baseline="30000" dirty="0" err="1">
                <a:solidFill>
                  <a:srgbClr val="000000"/>
                </a:solidFill>
                <a:latin typeface="Caecilia LT Std Roman" panose="02060503050505020204" pitchFamily="18" charset="0"/>
              </a:rPr>
              <a:t>Pediatr</a:t>
            </a:r>
            <a:r>
              <a:rPr lang="es-ES_tradnl" sz="2200" b="0" i="0" u="none" strike="noStrike" baseline="30000" dirty="0">
                <a:solidFill>
                  <a:srgbClr val="000000"/>
                </a:solidFill>
                <a:latin typeface="Caecilia LT Std Roman" panose="02060503050505020204" pitchFamily="18" charset="0"/>
              </a:rPr>
              <a:t>. 2020;53(2):76-78</a:t>
            </a:r>
            <a:endParaRPr lang="en-US" sz="2200" dirty="0"/>
          </a:p>
        </p:txBody>
      </p:sp>
      <p:pic>
        <p:nvPicPr>
          <p:cNvPr id="7" name="Imagen 6" descr="Imagen que contiene alimentos, diente, cepillar&#10;&#10;Descripción generada automáticamente">
            <a:extLst>
              <a:ext uri="{FF2B5EF4-FFF2-40B4-BE49-F238E27FC236}">
                <a16:creationId xmlns:a16="http://schemas.microsoft.com/office/drawing/2014/main" id="{F9437329-3351-482E-B56C-FAB99BCB14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515" y="2245360"/>
            <a:ext cx="2530231" cy="4478980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C80B75BF-D980-4A30-9ACC-9A46B572E850}"/>
              </a:ext>
            </a:extLst>
          </p:cNvPr>
          <p:cNvSpPr txBox="1"/>
          <p:nvPr/>
        </p:nvSpPr>
        <p:spPr>
          <a:xfrm>
            <a:off x="5257800" y="4572685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Figura A. Hematoma e inflamación principalmente del </a:t>
            </a:r>
            <a:r>
              <a:rPr lang="es-MX" dirty="0" err="1"/>
              <a:t>hemiescroto</a:t>
            </a:r>
            <a:r>
              <a:rPr lang="es-MX" dirty="0"/>
              <a:t> derecho, equimosis del pliegue inguinal superior.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73967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56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Caecilia LT Std Roman</vt:lpstr>
      <vt:lpstr>Calibri</vt:lpstr>
      <vt:lpstr>Calibri Light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Diony Pulido</dc:creator>
  <cp:lastModifiedBy>Diony Pulido</cp:lastModifiedBy>
  <cp:revision>2</cp:revision>
  <dcterms:created xsi:type="dcterms:W3CDTF">2020-12-09T02:33:44Z</dcterms:created>
  <dcterms:modified xsi:type="dcterms:W3CDTF">2020-12-09T02:43:55Z</dcterms:modified>
</cp:coreProperties>
</file>